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4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5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6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7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8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9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3" r:id="rId1"/>
    <p:sldMasterId id="2147483700" r:id="rId2"/>
    <p:sldMasterId id="2147483712" r:id="rId3"/>
    <p:sldMasterId id="2147483716" r:id="rId4"/>
    <p:sldMasterId id="2147483720" r:id="rId5"/>
    <p:sldMasterId id="2147483724" r:id="rId6"/>
    <p:sldMasterId id="2147483728" r:id="rId7"/>
    <p:sldMasterId id="2147483732" r:id="rId8"/>
    <p:sldMasterId id="2147483736" r:id="rId9"/>
    <p:sldMasterId id="2147483740" r:id="rId10"/>
  </p:sldMasterIdLst>
  <p:notesMasterIdLst>
    <p:notesMasterId r:id="rId20"/>
  </p:notesMasterIdLst>
  <p:sldIdLst>
    <p:sldId id="319" r:id="rId11"/>
    <p:sldId id="293" r:id="rId12"/>
    <p:sldId id="298" r:id="rId13"/>
    <p:sldId id="311" r:id="rId14"/>
    <p:sldId id="310" r:id="rId15"/>
    <p:sldId id="313" r:id="rId16"/>
    <p:sldId id="314" r:id="rId17"/>
    <p:sldId id="316" r:id="rId18"/>
    <p:sldId id="318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F434F"/>
    <a:srgbClr val="EF4753"/>
    <a:srgbClr val="EE5050"/>
    <a:srgbClr val="E6E6E6"/>
    <a:srgbClr val="EE4C4C"/>
    <a:srgbClr val="ED3F3F"/>
    <a:srgbClr val="FFCCFF"/>
    <a:srgbClr val="F48888"/>
    <a:srgbClr val="FF99FF"/>
    <a:srgbClr val="FF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515" autoAdjust="0"/>
    <p:restoredTop sz="86111" autoAdjust="0"/>
  </p:normalViewPr>
  <p:slideViewPr>
    <p:cSldViewPr snapToGrid="0">
      <p:cViewPr varScale="1">
        <p:scale>
          <a:sx n="85" d="100"/>
          <a:sy n="85" d="100"/>
        </p:scale>
        <p:origin x="-720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theme" Target="theme/theme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05654D-7E58-4EA8-B2A9-095EFBB33EBD}" type="datetimeFigureOut">
              <a:rPr lang="en-US" smtClean="0"/>
              <a:t>28/7/2022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05120C-921E-4818-A7F4-45438B0C9F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7811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4" Type="http://schemas.microsoft.com/office/2007/relationships/hdphoto" Target="../media/hdphoto1.wdp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Relationship Id="rId4" Type="http://schemas.microsoft.com/office/2007/relationships/hdphoto" Target="../media/hdphoto1.wdp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Relationship Id="rId4" Type="http://schemas.microsoft.com/office/2007/relationships/hdphoto" Target="../media/hdphoto1.wdp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Relationship Id="rId4" Type="http://schemas.microsoft.com/office/2007/relationships/hdphoto" Target="../media/hdphoto1.wdp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Relationship Id="rId4" Type="http://schemas.microsoft.com/office/2007/relationships/hdphoto" Target="../media/hdphoto1.wdp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Relationship Id="rId4" Type="http://schemas.microsoft.com/office/2007/relationships/hdphoto" Target="../media/hdphoto1.wdp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9.xml"/><Relationship Id="rId4" Type="http://schemas.microsoft.com/office/2007/relationships/hdphoto" Target="../media/hdphoto1.wdp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0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0.xml"/><Relationship Id="rId4" Type="http://schemas.microsoft.com/office/2007/relationships/hdphoto" Target="../media/hdphoto1.wdp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2" y="2130429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2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4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3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8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7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60B65-DC19-4CF9-9EAA-C3D1C4531AF0}" type="datetimeFigureOut">
              <a:rPr lang="en-US" smtClean="0"/>
              <a:t>28/7/2022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B1D1F-A980-4CE3-A075-A1AD11306B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9402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2"/>
            <a:ext cx="7315200" cy="566739"/>
          </a:xfrm>
        </p:spPr>
        <p:txBody>
          <a:bodyPr anchor="b"/>
          <a:lstStyle>
            <a:lvl1pPr algn="l">
              <a:defRPr sz="2699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7"/>
            <a:ext cx="7315200" cy="4114800"/>
          </a:xfrm>
        </p:spPr>
        <p:txBody>
          <a:bodyPr/>
          <a:lstStyle>
            <a:lvl1pPr marL="0" indent="0">
              <a:buNone/>
              <a:defRPr sz="4299"/>
            </a:lvl1pPr>
            <a:lvl2pPr marL="609463" indent="0">
              <a:buNone/>
              <a:defRPr sz="3799"/>
            </a:lvl2pPr>
            <a:lvl3pPr marL="1218926" indent="0">
              <a:buNone/>
              <a:defRPr sz="3199"/>
            </a:lvl3pPr>
            <a:lvl4pPr marL="1828388" indent="0">
              <a:buNone/>
              <a:defRPr sz="2699"/>
            </a:lvl4pPr>
            <a:lvl5pPr marL="2437851" indent="0">
              <a:buNone/>
              <a:defRPr sz="2699"/>
            </a:lvl5pPr>
            <a:lvl6pPr marL="3047314" indent="0">
              <a:buNone/>
              <a:defRPr sz="2699"/>
            </a:lvl6pPr>
            <a:lvl7pPr marL="3656777" indent="0">
              <a:buNone/>
              <a:defRPr sz="2699"/>
            </a:lvl7pPr>
            <a:lvl8pPr marL="4266240" indent="0">
              <a:buNone/>
              <a:defRPr sz="2699"/>
            </a:lvl8pPr>
            <a:lvl9pPr marL="4875703" indent="0">
              <a:buNone/>
              <a:defRPr sz="2699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1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463" indent="0">
              <a:buNone/>
              <a:defRPr sz="1600"/>
            </a:lvl2pPr>
            <a:lvl3pPr marL="1218926" indent="0">
              <a:buNone/>
              <a:defRPr sz="1400"/>
            </a:lvl3pPr>
            <a:lvl4pPr marL="1828388" indent="0">
              <a:buNone/>
              <a:defRPr sz="1200"/>
            </a:lvl4pPr>
            <a:lvl5pPr marL="2437851" indent="0">
              <a:buNone/>
              <a:defRPr sz="1200"/>
            </a:lvl5pPr>
            <a:lvl6pPr marL="3047314" indent="0">
              <a:buNone/>
              <a:defRPr sz="1200"/>
            </a:lvl6pPr>
            <a:lvl7pPr marL="3656777" indent="0">
              <a:buNone/>
              <a:defRPr sz="1200"/>
            </a:lvl7pPr>
            <a:lvl8pPr marL="4266240" indent="0">
              <a:buNone/>
              <a:defRPr sz="1200"/>
            </a:lvl8pPr>
            <a:lvl9pPr marL="4875703" indent="0">
              <a:buNone/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57577C-F53D-4BB9-9408-EB84DEB3CD80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28/7/2022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5541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D58058-BD14-4845-947D-4A9B79A00D09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28/7/2022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71773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274640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2" y="274640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ECB469-C949-4E3F-B0CB-0C15DA7B7F92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28/7/2022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21632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162466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90681611"/>
      </p:ext>
    </p:extLst>
  </p:cSld>
  <p:clrMapOvr>
    <a:masterClrMapping/>
  </p:clrMapOvr>
  <p:transition spd="slow" advTm="0">
    <p:fade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940199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65485979"/>
      </p:ext>
    </p:extLst>
  </p:cSld>
  <p:clrMapOvr>
    <a:masterClrMapping/>
  </p:clrMapOvr>
  <p:transition spd="slow" advTm="0">
    <p:fade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1" y="1122365"/>
            <a:ext cx="9144000" cy="2387600"/>
          </a:xfrm>
        </p:spPr>
        <p:txBody>
          <a:bodyPr anchor="b"/>
          <a:lstStyle>
            <a:lvl1pPr algn="ctr">
              <a:defRPr sz="5999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1" y="3602039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09" indent="0" algn="ctr">
              <a:buNone/>
              <a:defRPr sz="2000"/>
            </a:lvl2pPr>
            <a:lvl3pPr marL="914217" indent="0" algn="ctr">
              <a:buNone/>
              <a:defRPr sz="1800"/>
            </a:lvl3pPr>
            <a:lvl4pPr marL="1371326" indent="0" algn="ctr">
              <a:buNone/>
              <a:defRPr sz="1600"/>
            </a:lvl4pPr>
            <a:lvl5pPr marL="1828434" indent="0" algn="ctr">
              <a:buNone/>
              <a:defRPr sz="1600"/>
            </a:lvl5pPr>
            <a:lvl6pPr marL="2285543" indent="0" algn="ctr">
              <a:buNone/>
              <a:defRPr sz="1600"/>
            </a:lvl6pPr>
            <a:lvl7pPr marL="2742651" indent="0" algn="ctr">
              <a:buNone/>
              <a:defRPr sz="1600"/>
            </a:lvl7pPr>
            <a:lvl8pPr marL="3199760" indent="0" algn="ctr">
              <a:buNone/>
              <a:defRPr sz="1600"/>
            </a:lvl8pPr>
            <a:lvl9pPr marL="3656868" indent="0" algn="ctr">
              <a:buNone/>
              <a:defRPr sz="1600"/>
            </a:lvl9pPr>
          </a:lstStyle>
          <a:p>
            <a:r>
              <a:rPr lang="en-US" altLang="zh-CN" smtClean="0"/>
              <a:t>Click to edit Master subtitle style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2022/7/28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87268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 smtClean="0"/>
              <a:t>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2022/7/28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39171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2" y="1709739"/>
            <a:ext cx="10515600" cy="2852737"/>
          </a:xfrm>
        </p:spPr>
        <p:txBody>
          <a:bodyPr anchor="b"/>
          <a:lstStyle>
            <a:lvl1pPr>
              <a:defRPr sz="5999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2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0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21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3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43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5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65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76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86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 smtClean="0"/>
              <a:t>Edit Master text styles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2022/7/28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583057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60B65-DC19-4CF9-9EAA-C3D1C4531AF0}" type="datetimeFigureOut">
              <a:rPr lang="en-US" smtClean="0"/>
              <a:t>28/7/2022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B1D1F-A980-4CE3-A075-A1AD11306B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6981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 smtClean="0"/>
              <a:t>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 smtClean="0"/>
              <a:t>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2022/7/28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5335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90" y="365126"/>
            <a:ext cx="10515600" cy="1325563"/>
          </a:xfr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9" y="1681164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09" indent="0">
              <a:buNone/>
              <a:defRPr sz="2000" b="1"/>
            </a:lvl2pPr>
            <a:lvl3pPr marL="914217" indent="0">
              <a:buNone/>
              <a:defRPr sz="1800" b="1"/>
            </a:lvl3pPr>
            <a:lvl4pPr marL="1371326" indent="0">
              <a:buNone/>
              <a:defRPr sz="1600" b="1"/>
            </a:lvl4pPr>
            <a:lvl5pPr marL="1828434" indent="0">
              <a:buNone/>
              <a:defRPr sz="1600" b="1"/>
            </a:lvl5pPr>
            <a:lvl6pPr marL="2285543" indent="0">
              <a:buNone/>
              <a:defRPr sz="1600" b="1"/>
            </a:lvl6pPr>
            <a:lvl7pPr marL="2742651" indent="0">
              <a:buNone/>
              <a:defRPr sz="1600" b="1"/>
            </a:lvl7pPr>
            <a:lvl8pPr marL="3199760" indent="0">
              <a:buNone/>
              <a:defRPr sz="1600" b="1"/>
            </a:lvl8pPr>
            <a:lvl9pPr marL="3656868" indent="0">
              <a:buNone/>
              <a:defRPr sz="1600" b="1"/>
            </a:lvl9pPr>
          </a:lstStyle>
          <a:p>
            <a:pPr lvl="0"/>
            <a:r>
              <a:rPr lang="en-US" altLang="zh-CN" smtClean="0"/>
              <a:t>Edit Master text styles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9" y="2505076"/>
            <a:ext cx="5157787" cy="3684588"/>
          </a:xfrm>
        </p:spPr>
        <p:txBody>
          <a:bodyPr/>
          <a:lstStyle/>
          <a:p>
            <a:pPr lvl="0"/>
            <a:r>
              <a:rPr lang="en-US" altLang="zh-CN" smtClean="0"/>
              <a:t>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2" y="1681164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09" indent="0">
              <a:buNone/>
              <a:defRPr sz="2000" b="1"/>
            </a:lvl2pPr>
            <a:lvl3pPr marL="914217" indent="0">
              <a:buNone/>
              <a:defRPr sz="1800" b="1"/>
            </a:lvl3pPr>
            <a:lvl4pPr marL="1371326" indent="0">
              <a:buNone/>
              <a:defRPr sz="1600" b="1"/>
            </a:lvl4pPr>
            <a:lvl5pPr marL="1828434" indent="0">
              <a:buNone/>
              <a:defRPr sz="1600" b="1"/>
            </a:lvl5pPr>
            <a:lvl6pPr marL="2285543" indent="0">
              <a:buNone/>
              <a:defRPr sz="1600" b="1"/>
            </a:lvl6pPr>
            <a:lvl7pPr marL="2742651" indent="0">
              <a:buNone/>
              <a:defRPr sz="1600" b="1"/>
            </a:lvl7pPr>
            <a:lvl8pPr marL="3199760" indent="0">
              <a:buNone/>
              <a:defRPr sz="1600" b="1"/>
            </a:lvl8pPr>
            <a:lvl9pPr marL="3656868" indent="0">
              <a:buNone/>
              <a:defRPr sz="1600" b="1"/>
            </a:lvl9pPr>
          </a:lstStyle>
          <a:p>
            <a:pPr lvl="0"/>
            <a:r>
              <a:rPr lang="en-US" altLang="zh-CN" smtClean="0"/>
              <a:t>Edit Master text styles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2" y="2505076"/>
            <a:ext cx="5183188" cy="3684588"/>
          </a:xfrm>
        </p:spPr>
        <p:txBody>
          <a:bodyPr/>
          <a:lstStyle/>
          <a:p>
            <a:pPr lvl="0"/>
            <a:r>
              <a:rPr lang="en-US" altLang="zh-CN" smtClean="0"/>
              <a:t>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2022/7/28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831672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2022/7/28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7583303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2022/7/28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9976422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9" y="457202"/>
            <a:ext cx="3932237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9" y="987426"/>
            <a:ext cx="6172200" cy="4873625"/>
          </a:xfrm>
        </p:spPr>
        <p:txBody>
          <a:bodyPr/>
          <a:lstStyle>
            <a:lvl1pPr>
              <a:defRPr sz="3199"/>
            </a:lvl1pPr>
            <a:lvl2pPr>
              <a:defRPr sz="2799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 smtClean="0"/>
              <a:t>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9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09" indent="0">
              <a:buNone/>
              <a:defRPr sz="1400"/>
            </a:lvl2pPr>
            <a:lvl3pPr marL="914217" indent="0">
              <a:buNone/>
              <a:defRPr sz="1200"/>
            </a:lvl3pPr>
            <a:lvl4pPr marL="1371326" indent="0">
              <a:buNone/>
              <a:defRPr sz="1000"/>
            </a:lvl4pPr>
            <a:lvl5pPr marL="1828434" indent="0">
              <a:buNone/>
              <a:defRPr sz="1000"/>
            </a:lvl5pPr>
            <a:lvl6pPr marL="2285543" indent="0">
              <a:buNone/>
              <a:defRPr sz="1000"/>
            </a:lvl6pPr>
            <a:lvl7pPr marL="2742651" indent="0">
              <a:buNone/>
              <a:defRPr sz="1000"/>
            </a:lvl7pPr>
            <a:lvl8pPr marL="3199760" indent="0">
              <a:buNone/>
              <a:defRPr sz="1000"/>
            </a:lvl8pPr>
            <a:lvl9pPr marL="3656868" indent="0">
              <a:buNone/>
              <a:defRPr sz="1000"/>
            </a:lvl9pPr>
          </a:lstStyle>
          <a:p>
            <a:pPr lvl="0"/>
            <a:r>
              <a:rPr lang="en-US" altLang="zh-CN" smtClean="0"/>
              <a:t>Edit Master text styles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2022/7/28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845730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9" y="457202"/>
            <a:ext cx="3932237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9" y="987426"/>
            <a:ext cx="6172200" cy="4873625"/>
          </a:xfrm>
        </p:spPr>
        <p:txBody>
          <a:bodyPr/>
          <a:lstStyle>
            <a:lvl1pPr marL="0" indent="0">
              <a:buNone/>
              <a:defRPr sz="3199"/>
            </a:lvl1pPr>
            <a:lvl2pPr marL="457109" indent="0">
              <a:buNone/>
              <a:defRPr sz="2799"/>
            </a:lvl2pPr>
            <a:lvl3pPr marL="914217" indent="0">
              <a:buNone/>
              <a:defRPr sz="2400"/>
            </a:lvl3pPr>
            <a:lvl4pPr marL="1371326" indent="0">
              <a:buNone/>
              <a:defRPr sz="2000"/>
            </a:lvl4pPr>
            <a:lvl5pPr marL="1828434" indent="0">
              <a:buNone/>
              <a:defRPr sz="2000"/>
            </a:lvl5pPr>
            <a:lvl6pPr marL="2285543" indent="0">
              <a:buNone/>
              <a:defRPr sz="2000"/>
            </a:lvl6pPr>
            <a:lvl7pPr marL="2742651" indent="0">
              <a:buNone/>
              <a:defRPr sz="2000"/>
            </a:lvl7pPr>
            <a:lvl8pPr marL="3199760" indent="0">
              <a:buNone/>
              <a:defRPr sz="2000"/>
            </a:lvl8pPr>
            <a:lvl9pPr marL="3656868" indent="0">
              <a:buNone/>
              <a:defRPr sz="2000"/>
            </a:lvl9pPr>
          </a:lstStyle>
          <a:p>
            <a:r>
              <a:rPr lang="en-US" altLang="zh-CN" smtClean="0"/>
              <a:t>Click icon to add picture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9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09" indent="0">
              <a:buNone/>
              <a:defRPr sz="1400"/>
            </a:lvl2pPr>
            <a:lvl3pPr marL="914217" indent="0">
              <a:buNone/>
              <a:defRPr sz="1200"/>
            </a:lvl3pPr>
            <a:lvl4pPr marL="1371326" indent="0">
              <a:buNone/>
              <a:defRPr sz="1000"/>
            </a:lvl4pPr>
            <a:lvl5pPr marL="1828434" indent="0">
              <a:buNone/>
              <a:defRPr sz="1000"/>
            </a:lvl5pPr>
            <a:lvl6pPr marL="2285543" indent="0">
              <a:buNone/>
              <a:defRPr sz="1000"/>
            </a:lvl6pPr>
            <a:lvl7pPr marL="2742651" indent="0">
              <a:buNone/>
              <a:defRPr sz="1000"/>
            </a:lvl7pPr>
            <a:lvl8pPr marL="3199760" indent="0">
              <a:buNone/>
              <a:defRPr sz="1000"/>
            </a:lvl8pPr>
            <a:lvl9pPr marL="3656868" indent="0">
              <a:buNone/>
              <a:defRPr sz="1000"/>
            </a:lvl9pPr>
          </a:lstStyle>
          <a:p>
            <a:pPr lvl="0"/>
            <a:r>
              <a:rPr lang="en-US" altLang="zh-CN" smtClean="0"/>
              <a:t>Edit Master text styles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2022/7/28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769833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 smtClean="0"/>
              <a:t>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2022/7/28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760415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 altLang="zh-CN" smtClean="0"/>
              <a:t>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2022/7/28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1819692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28/7/2022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341367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28/7/2022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5298" y="479824"/>
            <a:ext cx="8366603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07"/>
            <a:ext cx="3126179" cy="569433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3801" y="175628"/>
            <a:ext cx="838200" cy="743812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314" y="206334"/>
            <a:ext cx="3050788" cy="54697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828330255"/>
      </p:ext>
    </p:extLst>
  </p:cSld>
  <p:clrMapOvr>
    <a:masterClrMapping/>
  </p:clrMapOvr>
  <p:hf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6" y="4406902"/>
            <a:ext cx="10363200" cy="1362075"/>
          </a:xfrm>
        </p:spPr>
        <p:txBody>
          <a:bodyPr anchor="t"/>
          <a:lstStyle>
            <a:lvl1pPr algn="l">
              <a:defRPr sz="5399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6" y="2906714"/>
            <a:ext cx="10363200" cy="1500187"/>
          </a:xfrm>
        </p:spPr>
        <p:txBody>
          <a:bodyPr anchor="b"/>
          <a:lstStyle>
            <a:lvl1pPr marL="0" indent="0">
              <a:buNone/>
              <a:defRPr sz="2699">
                <a:solidFill>
                  <a:schemeClr val="tx1">
                    <a:tint val="75000"/>
                  </a:schemeClr>
                </a:solidFill>
              </a:defRPr>
            </a:lvl1pPr>
            <a:lvl2pPr marL="60946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26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82838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85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31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77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24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70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4779EE-1E16-4CC5-A459-C716090F6017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28/7/2022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36068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6" y="0"/>
            <a:ext cx="12203875" cy="6858000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印品黑体" panose="00000500000000000000" pitchFamily="2" charset="-122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28/7/2022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14400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28/7/2022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708457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28/7/2022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5298" y="479824"/>
            <a:ext cx="8366603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07"/>
            <a:ext cx="3126179" cy="569433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3801" y="175628"/>
            <a:ext cx="838200" cy="743812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314" y="206334"/>
            <a:ext cx="3050788" cy="54697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199624287"/>
      </p:ext>
    </p:extLst>
  </p:cSld>
  <p:clrMapOvr>
    <a:masterClrMapping/>
  </p:clrMapOvr>
  <p:hf hd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6" y="0"/>
            <a:ext cx="12203875" cy="6858000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印品黑体" panose="00000500000000000000" pitchFamily="2" charset="-122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28/7/2022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908801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28/7/2022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91070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28/7/2022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5298" y="479824"/>
            <a:ext cx="8366603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07"/>
            <a:ext cx="3126179" cy="569433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3801" y="175628"/>
            <a:ext cx="838200" cy="743812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314" y="206334"/>
            <a:ext cx="3050788" cy="54697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093637851"/>
      </p:ext>
    </p:extLst>
  </p:cSld>
  <p:clrMapOvr>
    <a:masterClrMapping/>
  </p:clrMapOvr>
  <p:hf hdr="0" dt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6" y="0"/>
            <a:ext cx="12203875" cy="6858000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印品黑体" panose="00000500000000000000" pitchFamily="2" charset="-122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28/7/2022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69935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28/7/2022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716810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28/7/2022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5298" y="479824"/>
            <a:ext cx="8366603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07"/>
            <a:ext cx="3126179" cy="569433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3801" y="175628"/>
            <a:ext cx="838200" cy="743812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314" y="206334"/>
            <a:ext cx="3050788" cy="54697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546188456"/>
      </p:ext>
    </p:extLst>
  </p:cSld>
  <p:clrMapOvr>
    <a:masterClrMapping/>
  </p:clrMapOvr>
  <p:hf hdr="0" dt="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6" y="0"/>
            <a:ext cx="12203875" cy="6858000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印品黑体" panose="00000500000000000000" pitchFamily="2" charset="-122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28/7/2022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72594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2" y="1600202"/>
            <a:ext cx="5384800" cy="4525963"/>
          </a:xfrm>
        </p:spPr>
        <p:txBody>
          <a:bodyPr/>
          <a:lstStyle>
            <a:lvl1pPr>
              <a:defRPr sz="3799"/>
            </a:lvl1pPr>
            <a:lvl2pPr>
              <a:defRPr sz="3199"/>
            </a:lvl2pPr>
            <a:lvl3pPr>
              <a:defRPr sz="2699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1" y="1600202"/>
            <a:ext cx="5384800" cy="4525963"/>
          </a:xfrm>
        </p:spPr>
        <p:txBody>
          <a:bodyPr/>
          <a:lstStyle>
            <a:lvl1pPr>
              <a:defRPr sz="3799"/>
            </a:lvl1pPr>
            <a:lvl2pPr>
              <a:defRPr sz="3199"/>
            </a:lvl2pPr>
            <a:lvl3pPr>
              <a:defRPr sz="2699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311C9F-D64E-4824-A709-CF61DE4E0BD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28/7/2022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784365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28/7/2022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711992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28/7/2022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5298" y="479824"/>
            <a:ext cx="8366603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07"/>
            <a:ext cx="3126179" cy="569433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3801" y="175628"/>
            <a:ext cx="838200" cy="743812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314" y="206334"/>
            <a:ext cx="3050788" cy="54697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653733456"/>
      </p:ext>
    </p:extLst>
  </p:cSld>
  <p:clrMapOvr>
    <a:masterClrMapping/>
  </p:clrMapOvr>
  <p:hf hdr="0" dt="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6" y="0"/>
            <a:ext cx="12203875" cy="6858000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印品黑体" panose="00000500000000000000" pitchFamily="2" charset="-122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28/7/2022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230985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28/7/2022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003587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28/7/2022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5298" y="479824"/>
            <a:ext cx="8366603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07"/>
            <a:ext cx="3126179" cy="569433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3801" y="175628"/>
            <a:ext cx="838200" cy="743812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314" y="206334"/>
            <a:ext cx="3050788" cy="54697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311683976"/>
      </p:ext>
    </p:extLst>
  </p:cSld>
  <p:clrMapOvr>
    <a:masterClrMapping/>
  </p:clrMapOvr>
  <p:hf hdr="0" dt="0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6" y="0"/>
            <a:ext cx="12203875" cy="6858000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印品黑体" panose="00000500000000000000" pitchFamily="2" charset="-122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28/7/2022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941621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28/7/2022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67659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28/7/2022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5298" y="479824"/>
            <a:ext cx="8366603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07"/>
            <a:ext cx="3126179" cy="569433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3801" y="175628"/>
            <a:ext cx="838200" cy="743812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314" y="206334"/>
            <a:ext cx="3050788" cy="54697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773805178"/>
      </p:ext>
    </p:extLst>
  </p:cSld>
  <p:clrMapOvr>
    <a:masterClrMapping/>
  </p:clrMapOvr>
  <p:hf hdr="0" dt="0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6" y="0"/>
            <a:ext cx="12203875" cy="6858000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印品黑体" panose="00000500000000000000" pitchFamily="2" charset="-122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28/7/2022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265809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28/7/2022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21444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535114"/>
            <a:ext cx="5386917" cy="639763"/>
          </a:xfrm>
        </p:spPr>
        <p:txBody>
          <a:bodyPr anchor="b"/>
          <a:lstStyle>
            <a:lvl1pPr marL="0" indent="0">
              <a:buNone/>
              <a:defRPr sz="3199" b="1"/>
            </a:lvl1pPr>
            <a:lvl2pPr marL="609463" indent="0">
              <a:buNone/>
              <a:defRPr sz="2699" b="1"/>
            </a:lvl2pPr>
            <a:lvl3pPr marL="1218926" indent="0">
              <a:buNone/>
              <a:defRPr sz="2400" b="1"/>
            </a:lvl3pPr>
            <a:lvl4pPr marL="1828388" indent="0">
              <a:buNone/>
              <a:defRPr sz="2200" b="1"/>
            </a:lvl4pPr>
            <a:lvl5pPr marL="2437851" indent="0">
              <a:buNone/>
              <a:defRPr sz="2200" b="1"/>
            </a:lvl5pPr>
            <a:lvl6pPr marL="3047314" indent="0">
              <a:buNone/>
              <a:defRPr sz="2200" b="1"/>
            </a:lvl6pPr>
            <a:lvl7pPr marL="3656777" indent="0">
              <a:buNone/>
              <a:defRPr sz="2200" b="1"/>
            </a:lvl7pPr>
            <a:lvl8pPr marL="4266240" indent="0">
              <a:buNone/>
              <a:defRPr sz="2200" b="1"/>
            </a:lvl8pPr>
            <a:lvl9pPr marL="4875703" indent="0">
              <a:buNone/>
              <a:defRPr sz="2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174877"/>
            <a:ext cx="5386917" cy="3951288"/>
          </a:xfrm>
        </p:spPr>
        <p:txBody>
          <a:bodyPr/>
          <a:lstStyle>
            <a:lvl1pPr>
              <a:defRPr sz="3199"/>
            </a:lvl1pPr>
            <a:lvl2pPr>
              <a:defRPr sz="2699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3" y="1535114"/>
            <a:ext cx="5389033" cy="639763"/>
          </a:xfrm>
        </p:spPr>
        <p:txBody>
          <a:bodyPr anchor="b"/>
          <a:lstStyle>
            <a:lvl1pPr marL="0" indent="0">
              <a:buNone/>
              <a:defRPr sz="3199" b="1"/>
            </a:lvl1pPr>
            <a:lvl2pPr marL="609463" indent="0">
              <a:buNone/>
              <a:defRPr sz="2699" b="1"/>
            </a:lvl2pPr>
            <a:lvl3pPr marL="1218926" indent="0">
              <a:buNone/>
              <a:defRPr sz="2400" b="1"/>
            </a:lvl3pPr>
            <a:lvl4pPr marL="1828388" indent="0">
              <a:buNone/>
              <a:defRPr sz="2200" b="1"/>
            </a:lvl4pPr>
            <a:lvl5pPr marL="2437851" indent="0">
              <a:buNone/>
              <a:defRPr sz="2200" b="1"/>
            </a:lvl5pPr>
            <a:lvl6pPr marL="3047314" indent="0">
              <a:buNone/>
              <a:defRPr sz="2200" b="1"/>
            </a:lvl6pPr>
            <a:lvl7pPr marL="3656777" indent="0">
              <a:buNone/>
              <a:defRPr sz="2200" b="1"/>
            </a:lvl7pPr>
            <a:lvl8pPr marL="4266240" indent="0">
              <a:buNone/>
              <a:defRPr sz="2200" b="1"/>
            </a:lvl8pPr>
            <a:lvl9pPr marL="4875703" indent="0">
              <a:buNone/>
              <a:defRPr sz="2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3" y="2174877"/>
            <a:ext cx="5389033" cy="3951288"/>
          </a:xfrm>
        </p:spPr>
        <p:txBody>
          <a:bodyPr/>
          <a:lstStyle>
            <a:lvl1pPr>
              <a:defRPr sz="3199"/>
            </a:lvl1pPr>
            <a:lvl2pPr>
              <a:defRPr sz="2699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4318BD-B3C6-4D4B-B871-C29490A2E55A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28/7/2022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142532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28/7/2022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5298" y="479824"/>
            <a:ext cx="8366603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07"/>
            <a:ext cx="3126179" cy="569433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3801" y="175628"/>
            <a:ext cx="838200" cy="743812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314" y="206334"/>
            <a:ext cx="3050788" cy="54697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720668067"/>
      </p:ext>
    </p:extLst>
  </p:cSld>
  <p:clrMapOvr>
    <a:masterClrMapping/>
  </p:clrMapOvr>
  <p:hf hdr="0" dt="0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6" y="0"/>
            <a:ext cx="12203875" cy="6858000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印品黑体" panose="00000500000000000000" pitchFamily="2" charset="-122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28/7/2022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2854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60B65-DC19-4CF9-9EAA-C3D1C4531AF0}" type="datetimeFigureOut">
              <a:rPr lang="en-US" smtClean="0"/>
              <a:t>28/7/2022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B1D1F-A980-4CE3-A075-A1AD11306B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4586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/>
        </p:nvSpPr>
        <p:spPr>
          <a:xfrm>
            <a:off x="1139634" y="1031258"/>
            <a:ext cx="9912734" cy="4289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6" name="圆角矩形 5"/>
          <p:cNvSpPr/>
          <p:nvPr/>
        </p:nvSpPr>
        <p:spPr>
          <a:xfrm>
            <a:off x="5900057" y="6451899"/>
            <a:ext cx="391889" cy="2201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729073-8FFE-4F18-B513-07581FC6638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28/7/2022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4673601" y="6396227"/>
            <a:ext cx="2844800" cy="365125"/>
          </a:xfrm>
        </p:spPr>
        <p:txBody>
          <a:bodyPr/>
          <a:lstStyle>
            <a:lvl1pPr algn="ctr">
              <a:defRPr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32500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1925073"/>
      </p:ext>
    </p:extLst>
  </p:cSld>
  <p:clrMapOvr>
    <a:masterClrMapping/>
  </p:clrMapOvr>
  <p:transition spd="slow" advTm="0"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</p:spPr>
        <p:txBody>
          <a:bodyPr anchor="b"/>
          <a:lstStyle>
            <a:lvl1pPr algn="l">
              <a:defRPr sz="2699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4"/>
            <a:ext cx="6815667" cy="5853113"/>
          </a:xfrm>
        </p:spPr>
        <p:txBody>
          <a:bodyPr/>
          <a:lstStyle>
            <a:lvl1pPr>
              <a:defRPr sz="4299"/>
            </a:lvl1pPr>
            <a:lvl2pPr>
              <a:defRPr sz="3799"/>
            </a:lvl2pPr>
            <a:lvl3pPr>
              <a:defRPr sz="3199"/>
            </a:lvl3pPr>
            <a:lvl4pPr>
              <a:defRPr sz="2699"/>
            </a:lvl4pPr>
            <a:lvl5pPr>
              <a:defRPr sz="2699"/>
            </a:lvl5pPr>
            <a:lvl6pPr>
              <a:defRPr sz="2699"/>
            </a:lvl6pPr>
            <a:lvl7pPr>
              <a:defRPr sz="2699"/>
            </a:lvl7pPr>
            <a:lvl8pPr>
              <a:defRPr sz="2699"/>
            </a:lvl8pPr>
            <a:lvl9pPr>
              <a:defRPr sz="2699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5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463" indent="0">
              <a:buNone/>
              <a:defRPr sz="1600"/>
            </a:lvl2pPr>
            <a:lvl3pPr marL="1218926" indent="0">
              <a:buNone/>
              <a:defRPr sz="1400"/>
            </a:lvl3pPr>
            <a:lvl4pPr marL="1828388" indent="0">
              <a:buNone/>
              <a:defRPr sz="1200"/>
            </a:lvl4pPr>
            <a:lvl5pPr marL="2437851" indent="0">
              <a:buNone/>
              <a:defRPr sz="1200"/>
            </a:lvl5pPr>
            <a:lvl6pPr marL="3047314" indent="0">
              <a:buNone/>
              <a:defRPr sz="1200"/>
            </a:lvl6pPr>
            <a:lvl7pPr marL="3656777" indent="0">
              <a:buNone/>
              <a:defRPr sz="1200"/>
            </a:lvl7pPr>
            <a:lvl8pPr marL="4266240" indent="0">
              <a:buNone/>
              <a:defRPr sz="1200"/>
            </a:lvl8pPr>
            <a:lvl9pPr marL="4875703" indent="0">
              <a:buNone/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C7FCF6-76BD-4495-B08F-4C059D2BA31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28/7/2022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35288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1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1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6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9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2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5.xml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8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pPr>
              <a:defRPr/>
            </a:pPr>
            <a:fld id="{9196EC2F-0988-4314-AD4B-24FF16D7B45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28/7/2022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5336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  <p:sldLayoutId id="2147483696" r:id="rId13"/>
    <p:sldLayoutId id="2147483697" r:id="rId14"/>
    <p:sldLayoutId id="2147483698" r:id="rId15"/>
    <p:sldLayoutId id="2147483664" r:id="rId16"/>
  </p:sldLayoutIdLst>
  <p:transition spd="slow" advTm="0">
    <p:fade/>
  </p:transition>
  <p:timing>
    <p:tnLst>
      <p:par>
        <p:cTn id="1" dur="indefinite" restart="never" nodeType="tmRoot"/>
      </p:par>
    </p:tnLst>
  </p:timing>
  <p:txStyles>
    <p:titleStyle>
      <a:lvl1pPr algn="ctr" defTabSz="1218926" rtl="0" eaLnBrk="1" latinLnBrk="0" hangingPunct="1">
        <a:spcBef>
          <a:spcPct val="0"/>
        </a:spcBef>
        <a:buNone/>
        <a:defRPr sz="5899" kern="1200">
          <a:solidFill>
            <a:schemeClr val="tx1"/>
          </a:solidFill>
          <a:latin typeface="印品黑体" panose="00000500000000000000" pitchFamily="2" charset="-122"/>
          <a:ea typeface="+mj-ea"/>
          <a:cs typeface="+mj-cs"/>
        </a:defRPr>
      </a:lvl1pPr>
    </p:titleStyle>
    <p:bodyStyle>
      <a:lvl1pPr marL="457098" indent="-457098" algn="l" defTabSz="1218926" rtl="0" eaLnBrk="1" latinLnBrk="0" hangingPunct="1">
        <a:spcBef>
          <a:spcPct val="20000"/>
        </a:spcBef>
        <a:buFont typeface="Arial" pitchFamily="34" charset="0"/>
        <a:buChar char="•"/>
        <a:defRPr sz="4299" kern="1200">
          <a:solidFill>
            <a:schemeClr val="tx1"/>
          </a:solidFill>
          <a:latin typeface="印品黑体" panose="00000500000000000000" pitchFamily="2" charset="-122"/>
          <a:ea typeface="+mn-ea"/>
          <a:cs typeface="+mn-cs"/>
        </a:defRPr>
      </a:lvl1pPr>
      <a:lvl2pPr marL="990377" indent="-380914" algn="l" defTabSz="1218926" rtl="0" eaLnBrk="1" latinLnBrk="0" hangingPunct="1">
        <a:spcBef>
          <a:spcPct val="20000"/>
        </a:spcBef>
        <a:buFont typeface="Arial" pitchFamily="34" charset="0"/>
        <a:buChar char="–"/>
        <a:defRPr sz="3799" kern="1200">
          <a:solidFill>
            <a:schemeClr val="tx1"/>
          </a:solidFill>
          <a:latin typeface="印品黑体" panose="00000500000000000000" pitchFamily="2" charset="-122"/>
          <a:ea typeface="+mn-ea"/>
          <a:cs typeface="+mn-cs"/>
        </a:defRPr>
      </a:lvl2pPr>
      <a:lvl3pPr marL="1523657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3199" kern="1200">
          <a:solidFill>
            <a:schemeClr val="tx1"/>
          </a:solidFill>
          <a:latin typeface="印品黑体" panose="00000500000000000000" pitchFamily="2" charset="-122"/>
          <a:ea typeface="+mn-ea"/>
          <a:cs typeface="+mn-cs"/>
        </a:defRPr>
      </a:lvl3pPr>
      <a:lvl4pPr marL="2133120" indent="-304731" algn="l" defTabSz="1218926" rtl="0" eaLnBrk="1" latinLnBrk="0" hangingPunct="1">
        <a:spcBef>
          <a:spcPct val="20000"/>
        </a:spcBef>
        <a:buFont typeface="Arial" pitchFamily="34" charset="0"/>
        <a:buChar char="–"/>
        <a:defRPr sz="2699" kern="1200">
          <a:solidFill>
            <a:schemeClr val="tx1"/>
          </a:solidFill>
          <a:latin typeface="印品黑体" panose="00000500000000000000" pitchFamily="2" charset="-122"/>
          <a:ea typeface="+mn-ea"/>
          <a:cs typeface="+mn-cs"/>
        </a:defRPr>
      </a:lvl4pPr>
      <a:lvl5pPr marL="2742582" indent="-304731" algn="l" defTabSz="1218926" rtl="0" eaLnBrk="1" latinLnBrk="0" hangingPunct="1">
        <a:spcBef>
          <a:spcPct val="20000"/>
        </a:spcBef>
        <a:buFont typeface="Arial" pitchFamily="34" charset="0"/>
        <a:buChar char="»"/>
        <a:defRPr sz="2699" kern="1200">
          <a:solidFill>
            <a:schemeClr val="tx1"/>
          </a:solidFill>
          <a:latin typeface="印品黑体" panose="00000500000000000000" pitchFamily="2" charset="-122"/>
          <a:ea typeface="+mn-ea"/>
          <a:cs typeface="+mn-cs"/>
        </a:defRPr>
      </a:lvl5pPr>
      <a:lvl6pPr marL="3352045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3961509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570972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80434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6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26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388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851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14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777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24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70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355601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3"/>
            <a:ext cx="10972800" cy="4165599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/>
        </p:nvSpPr>
        <p:spPr bwMode="auto">
          <a:xfrm rot="5400000">
            <a:off x="11246810" y="6043601"/>
            <a:ext cx="541580" cy="479998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15" tIns="45707" rIns="91415" bIns="4570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40800" y="177801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28/7/2022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32539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812800" y="6273802"/>
            <a:ext cx="10464800" cy="19599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2884" y="6144298"/>
            <a:ext cx="480000" cy="30480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7624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</p:sldLayoutIdLst>
  <p:hf hdr="0" ftr="0" dt="0"/>
  <p:txStyles>
    <p:titleStyle>
      <a:lvl1pPr algn="l" defTabSz="1218926" rtl="0" eaLnBrk="1" latinLnBrk="0" hangingPunct="1">
        <a:spcBef>
          <a:spcPct val="0"/>
        </a:spcBef>
        <a:buNone/>
        <a:defRPr sz="4599" kern="1200">
          <a:solidFill>
            <a:srgbClr val="17375E"/>
          </a:solidFill>
          <a:latin typeface="印品黑体" panose="00000500000000000000" pitchFamily="2" charset="-122"/>
          <a:ea typeface="Open Sans Extrabold" pitchFamily="34" charset="0"/>
          <a:cs typeface="印品黑体" panose="00000500000000000000" pitchFamily="2" charset="-122"/>
        </a:defRPr>
      </a:lvl1pPr>
    </p:titleStyle>
    <p:bodyStyle>
      <a:lvl1pPr marL="457098" indent="-457098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1pPr>
      <a:lvl2pPr marL="990377" indent="-380914" algn="l" defTabSz="1218926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2pPr>
      <a:lvl3pPr marL="1523657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3pPr>
      <a:lvl4pPr marL="2133120" indent="-304731" algn="l" defTabSz="1218926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4pPr>
      <a:lvl5pPr marL="2742582" indent="-304731" algn="l" defTabSz="1218926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5pPr>
      <a:lvl6pPr marL="3352045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3961509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570972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80434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6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26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388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851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14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777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24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70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2" y="365126"/>
            <a:ext cx="10515600" cy="1325563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2" y="1825625"/>
            <a:ext cx="10515600" cy="4351338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2" y="6356351"/>
            <a:ext cx="27432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fld id="{4C4388EF-52D1-4258-9BE5-BCD010C7D4DE}" type="datetimeFigureOut">
              <a:rPr lang="zh-CN" altLang="en-US" smtClean="0"/>
              <a:pPr/>
              <a:t>2022/7/28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1" y="6356351"/>
            <a:ext cx="411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1" y="6356351"/>
            <a:ext cx="27432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fld id="{3D3EE65E-57D2-4566-898C-4F2076833F8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69707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txStyles>
    <p:titleStyle>
      <a:lvl1pPr algn="l" defTabSz="914217" rtl="0" eaLnBrk="1" latinLnBrk="0" hangingPunct="1">
        <a:lnSpc>
          <a:spcPct val="90000"/>
        </a:lnSpc>
        <a:spcBef>
          <a:spcPct val="0"/>
        </a:spcBef>
        <a:buNone/>
        <a:defRPr sz="4399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j-cs"/>
        </a:defRPr>
      </a:lvl1pPr>
    </p:titleStyle>
    <p:bodyStyle>
      <a:lvl1pPr marL="228554" indent="-228554" algn="l" defTabSz="91421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799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n-cs"/>
        </a:defRPr>
      </a:lvl1pPr>
      <a:lvl2pPr marL="685663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n-cs"/>
        </a:defRPr>
      </a:lvl2pPr>
      <a:lvl3pPr marL="1142771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n-cs"/>
        </a:defRPr>
      </a:lvl3pPr>
      <a:lvl4pPr marL="1599880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n-cs"/>
        </a:defRPr>
      </a:lvl4pPr>
      <a:lvl5pPr marL="2056989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n-cs"/>
        </a:defRPr>
      </a:lvl5pPr>
      <a:lvl6pPr marL="2514097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206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14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423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09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17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26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34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43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51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60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868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355601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3"/>
            <a:ext cx="10972800" cy="4165599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/>
        </p:nvSpPr>
        <p:spPr bwMode="auto">
          <a:xfrm rot="5400000">
            <a:off x="11246810" y="6043601"/>
            <a:ext cx="541580" cy="479998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15" tIns="45707" rIns="91415" bIns="4570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40800" y="177801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28/7/2022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32539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812800" y="6273802"/>
            <a:ext cx="10464800" cy="19599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2884" y="6144298"/>
            <a:ext cx="480000" cy="30480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5146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</p:sldLayoutIdLst>
  <p:hf hdr="0" ftr="0" dt="0"/>
  <p:txStyles>
    <p:titleStyle>
      <a:lvl1pPr algn="l" defTabSz="1218926" rtl="0" eaLnBrk="1" latinLnBrk="0" hangingPunct="1">
        <a:spcBef>
          <a:spcPct val="0"/>
        </a:spcBef>
        <a:buNone/>
        <a:defRPr sz="4599" kern="1200">
          <a:solidFill>
            <a:srgbClr val="17375E"/>
          </a:solidFill>
          <a:latin typeface="印品黑体" panose="00000500000000000000" pitchFamily="2" charset="-122"/>
          <a:ea typeface="Open Sans Extrabold" pitchFamily="34" charset="0"/>
          <a:cs typeface="印品黑体" panose="00000500000000000000" pitchFamily="2" charset="-122"/>
        </a:defRPr>
      </a:lvl1pPr>
    </p:titleStyle>
    <p:bodyStyle>
      <a:lvl1pPr marL="457098" indent="-457098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1pPr>
      <a:lvl2pPr marL="990377" indent="-380914" algn="l" defTabSz="1218926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2pPr>
      <a:lvl3pPr marL="1523657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3pPr>
      <a:lvl4pPr marL="2133120" indent="-304731" algn="l" defTabSz="1218926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4pPr>
      <a:lvl5pPr marL="2742582" indent="-304731" algn="l" defTabSz="1218926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5pPr>
      <a:lvl6pPr marL="3352045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3961509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570972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80434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6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26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388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851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14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777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24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70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355601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3"/>
            <a:ext cx="10972800" cy="4165599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/>
        </p:nvSpPr>
        <p:spPr bwMode="auto">
          <a:xfrm rot="5400000">
            <a:off x="11246810" y="6043601"/>
            <a:ext cx="541580" cy="479998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15" tIns="45707" rIns="91415" bIns="4570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40800" y="177801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28/7/2022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32539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812800" y="6273802"/>
            <a:ext cx="10464800" cy="19599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2884" y="6144298"/>
            <a:ext cx="480000" cy="30480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72293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</p:sldLayoutIdLst>
  <p:hf hdr="0" ftr="0" dt="0"/>
  <p:txStyles>
    <p:titleStyle>
      <a:lvl1pPr algn="l" defTabSz="1218926" rtl="0" eaLnBrk="1" latinLnBrk="0" hangingPunct="1">
        <a:spcBef>
          <a:spcPct val="0"/>
        </a:spcBef>
        <a:buNone/>
        <a:defRPr sz="4599" kern="1200">
          <a:solidFill>
            <a:srgbClr val="17375E"/>
          </a:solidFill>
          <a:latin typeface="印品黑体" panose="00000500000000000000" pitchFamily="2" charset="-122"/>
          <a:ea typeface="Open Sans Extrabold" pitchFamily="34" charset="0"/>
          <a:cs typeface="印品黑体" panose="00000500000000000000" pitchFamily="2" charset="-122"/>
        </a:defRPr>
      </a:lvl1pPr>
    </p:titleStyle>
    <p:bodyStyle>
      <a:lvl1pPr marL="457098" indent="-457098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1pPr>
      <a:lvl2pPr marL="990377" indent="-380914" algn="l" defTabSz="1218926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2pPr>
      <a:lvl3pPr marL="1523657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3pPr>
      <a:lvl4pPr marL="2133120" indent="-304731" algn="l" defTabSz="1218926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4pPr>
      <a:lvl5pPr marL="2742582" indent="-304731" algn="l" defTabSz="1218926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5pPr>
      <a:lvl6pPr marL="3352045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3961509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570972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80434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6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26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388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851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14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777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24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70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355601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3"/>
            <a:ext cx="10972800" cy="4165599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/>
        </p:nvSpPr>
        <p:spPr bwMode="auto">
          <a:xfrm rot="5400000">
            <a:off x="11246810" y="6043601"/>
            <a:ext cx="541580" cy="479998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15" tIns="45707" rIns="91415" bIns="4570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40800" y="177801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28/7/2022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32539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812800" y="6273802"/>
            <a:ext cx="10464800" cy="19599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2884" y="6144298"/>
            <a:ext cx="480000" cy="30480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27883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</p:sldLayoutIdLst>
  <p:hf hdr="0" ftr="0" dt="0"/>
  <p:txStyles>
    <p:titleStyle>
      <a:lvl1pPr algn="l" defTabSz="1218926" rtl="0" eaLnBrk="1" latinLnBrk="0" hangingPunct="1">
        <a:spcBef>
          <a:spcPct val="0"/>
        </a:spcBef>
        <a:buNone/>
        <a:defRPr sz="4599" kern="1200">
          <a:solidFill>
            <a:srgbClr val="17375E"/>
          </a:solidFill>
          <a:latin typeface="印品黑体" panose="00000500000000000000" pitchFamily="2" charset="-122"/>
          <a:ea typeface="Open Sans Extrabold" pitchFamily="34" charset="0"/>
          <a:cs typeface="印品黑体" panose="00000500000000000000" pitchFamily="2" charset="-122"/>
        </a:defRPr>
      </a:lvl1pPr>
    </p:titleStyle>
    <p:bodyStyle>
      <a:lvl1pPr marL="457098" indent="-457098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1pPr>
      <a:lvl2pPr marL="990377" indent="-380914" algn="l" defTabSz="1218926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2pPr>
      <a:lvl3pPr marL="1523657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3pPr>
      <a:lvl4pPr marL="2133120" indent="-304731" algn="l" defTabSz="1218926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4pPr>
      <a:lvl5pPr marL="2742582" indent="-304731" algn="l" defTabSz="1218926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5pPr>
      <a:lvl6pPr marL="3352045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3961509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570972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80434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6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26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388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851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14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777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24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70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355601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3"/>
            <a:ext cx="10972800" cy="4165599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/>
        </p:nvSpPr>
        <p:spPr bwMode="auto">
          <a:xfrm rot="5400000">
            <a:off x="11246810" y="6043601"/>
            <a:ext cx="541580" cy="479998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15" tIns="45707" rIns="91415" bIns="4570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40800" y="177801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28/7/2022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32539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812800" y="6273802"/>
            <a:ext cx="10464800" cy="19599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2884" y="6144298"/>
            <a:ext cx="480000" cy="30480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8730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</p:sldLayoutIdLst>
  <p:hf hdr="0" ftr="0" dt="0"/>
  <p:txStyles>
    <p:titleStyle>
      <a:lvl1pPr algn="l" defTabSz="1218926" rtl="0" eaLnBrk="1" latinLnBrk="0" hangingPunct="1">
        <a:spcBef>
          <a:spcPct val="0"/>
        </a:spcBef>
        <a:buNone/>
        <a:defRPr sz="4599" kern="1200">
          <a:solidFill>
            <a:srgbClr val="17375E"/>
          </a:solidFill>
          <a:latin typeface="印品黑体" panose="00000500000000000000" pitchFamily="2" charset="-122"/>
          <a:ea typeface="Open Sans Extrabold" pitchFamily="34" charset="0"/>
          <a:cs typeface="印品黑体" panose="00000500000000000000" pitchFamily="2" charset="-122"/>
        </a:defRPr>
      </a:lvl1pPr>
    </p:titleStyle>
    <p:bodyStyle>
      <a:lvl1pPr marL="457098" indent="-457098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1pPr>
      <a:lvl2pPr marL="990377" indent="-380914" algn="l" defTabSz="1218926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2pPr>
      <a:lvl3pPr marL="1523657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3pPr>
      <a:lvl4pPr marL="2133120" indent="-304731" algn="l" defTabSz="1218926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4pPr>
      <a:lvl5pPr marL="2742582" indent="-304731" algn="l" defTabSz="1218926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5pPr>
      <a:lvl6pPr marL="3352045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3961509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570972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80434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6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26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388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851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14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777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24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70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355601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3"/>
            <a:ext cx="10972800" cy="4165599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/>
        </p:nvSpPr>
        <p:spPr bwMode="auto">
          <a:xfrm rot="5400000">
            <a:off x="11246810" y="6043601"/>
            <a:ext cx="541580" cy="479998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15" tIns="45707" rIns="91415" bIns="4570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40800" y="177801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28/7/2022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32539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812800" y="6273802"/>
            <a:ext cx="10464800" cy="19599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2884" y="6144298"/>
            <a:ext cx="480000" cy="30480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8378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</p:sldLayoutIdLst>
  <p:hf hdr="0" ftr="0" dt="0"/>
  <p:txStyles>
    <p:titleStyle>
      <a:lvl1pPr algn="l" defTabSz="1218926" rtl="0" eaLnBrk="1" latinLnBrk="0" hangingPunct="1">
        <a:spcBef>
          <a:spcPct val="0"/>
        </a:spcBef>
        <a:buNone/>
        <a:defRPr sz="4599" kern="1200">
          <a:solidFill>
            <a:srgbClr val="17375E"/>
          </a:solidFill>
          <a:latin typeface="印品黑体" panose="00000500000000000000" pitchFamily="2" charset="-122"/>
          <a:ea typeface="Open Sans Extrabold" pitchFamily="34" charset="0"/>
          <a:cs typeface="印品黑体" panose="00000500000000000000" pitchFamily="2" charset="-122"/>
        </a:defRPr>
      </a:lvl1pPr>
    </p:titleStyle>
    <p:bodyStyle>
      <a:lvl1pPr marL="457098" indent="-457098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1pPr>
      <a:lvl2pPr marL="990377" indent="-380914" algn="l" defTabSz="1218926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2pPr>
      <a:lvl3pPr marL="1523657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3pPr>
      <a:lvl4pPr marL="2133120" indent="-304731" algn="l" defTabSz="1218926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4pPr>
      <a:lvl5pPr marL="2742582" indent="-304731" algn="l" defTabSz="1218926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5pPr>
      <a:lvl6pPr marL="3352045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3961509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570972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80434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6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26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388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851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14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777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24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70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355601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3"/>
            <a:ext cx="10972800" cy="4165599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/>
        </p:nvSpPr>
        <p:spPr bwMode="auto">
          <a:xfrm rot="5400000">
            <a:off x="11246810" y="6043601"/>
            <a:ext cx="541580" cy="479998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15" tIns="45707" rIns="91415" bIns="4570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40800" y="177801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28/7/2022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32539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812800" y="6273802"/>
            <a:ext cx="10464800" cy="19599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2884" y="6144298"/>
            <a:ext cx="480000" cy="30480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61544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</p:sldLayoutIdLst>
  <p:hf hdr="0" ftr="0" dt="0"/>
  <p:txStyles>
    <p:titleStyle>
      <a:lvl1pPr algn="l" defTabSz="1218926" rtl="0" eaLnBrk="1" latinLnBrk="0" hangingPunct="1">
        <a:spcBef>
          <a:spcPct val="0"/>
        </a:spcBef>
        <a:buNone/>
        <a:defRPr sz="4599" kern="1200">
          <a:solidFill>
            <a:srgbClr val="17375E"/>
          </a:solidFill>
          <a:latin typeface="印品黑体" panose="00000500000000000000" pitchFamily="2" charset="-122"/>
          <a:ea typeface="Open Sans Extrabold" pitchFamily="34" charset="0"/>
          <a:cs typeface="印品黑体" panose="00000500000000000000" pitchFamily="2" charset="-122"/>
        </a:defRPr>
      </a:lvl1pPr>
    </p:titleStyle>
    <p:bodyStyle>
      <a:lvl1pPr marL="457098" indent="-457098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1pPr>
      <a:lvl2pPr marL="990377" indent="-380914" algn="l" defTabSz="1218926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2pPr>
      <a:lvl3pPr marL="1523657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3pPr>
      <a:lvl4pPr marL="2133120" indent="-304731" algn="l" defTabSz="1218926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4pPr>
      <a:lvl5pPr marL="2742582" indent="-304731" algn="l" defTabSz="1218926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5pPr>
      <a:lvl6pPr marL="3352045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3961509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570972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80434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6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26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388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851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14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777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24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70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355601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3"/>
            <a:ext cx="10972800" cy="4165599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/>
        </p:nvSpPr>
        <p:spPr bwMode="auto">
          <a:xfrm rot="5400000">
            <a:off x="11246810" y="6043601"/>
            <a:ext cx="541580" cy="479998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15" tIns="45707" rIns="91415" bIns="4570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40800" y="177801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28/7/2022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32539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812800" y="6273802"/>
            <a:ext cx="10464800" cy="19599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2884" y="6144298"/>
            <a:ext cx="480000" cy="30480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06976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</p:sldLayoutIdLst>
  <p:hf hdr="0" ftr="0" dt="0"/>
  <p:txStyles>
    <p:titleStyle>
      <a:lvl1pPr algn="l" defTabSz="1218926" rtl="0" eaLnBrk="1" latinLnBrk="0" hangingPunct="1">
        <a:spcBef>
          <a:spcPct val="0"/>
        </a:spcBef>
        <a:buNone/>
        <a:defRPr sz="4599" kern="1200">
          <a:solidFill>
            <a:srgbClr val="17375E"/>
          </a:solidFill>
          <a:latin typeface="印品黑体" panose="00000500000000000000" pitchFamily="2" charset="-122"/>
          <a:ea typeface="Open Sans Extrabold" pitchFamily="34" charset="0"/>
          <a:cs typeface="印品黑体" panose="00000500000000000000" pitchFamily="2" charset="-122"/>
        </a:defRPr>
      </a:lvl1pPr>
    </p:titleStyle>
    <p:bodyStyle>
      <a:lvl1pPr marL="457098" indent="-457098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1pPr>
      <a:lvl2pPr marL="990377" indent="-380914" algn="l" defTabSz="1218926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2pPr>
      <a:lvl3pPr marL="1523657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3pPr>
      <a:lvl4pPr marL="2133120" indent="-304731" algn="l" defTabSz="1218926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4pPr>
      <a:lvl5pPr marL="2742582" indent="-304731" algn="l" defTabSz="1218926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5pPr>
      <a:lvl6pPr marL="3352045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3961509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570972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80434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6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26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388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851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14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777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24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70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wmf"/><Relationship Id="rId5" Type="http://schemas.openxmlformats.org/officeDocument/2006/relationships/image" Target="../media/image8.gif"/><Relationship Id="rId4" Type="http://schemas.openxmlformats.org/officeDocument/2006/relationships/image" Target="../media/image7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POINSET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6755" y="4908621"/>
            <a:ext cx="2187972" cy="1920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2394857" y="542926"/>
            <a:ext cx="7518400" cy="513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7666" tIns="53833" rIns="107666" bIns="53833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600" b="1">
                <a:solidFill>
                  <a:srgbClr val="FF0066"/>
                </a:solidFill>
                <a:latin typeface="Times New Roman" pitchFamily="18" charset="0"/>
              </a:rPr>
              <a:t>TRƯỜNG TIỂU HỌC ……</a:t>
            </a:r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1371600" y="3257551"/>
            <a:ext cx="10355579" cy="17219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7666" tIns="53833" rIns="107666" bIns="5383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349"/>
              </a:spcBef>
              <a:defRPr/>
            </a:pPr>
            <a:r>
              <a:rPr lang="en-US" sz="3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eaLnBrk="1" hangingPunct="1">
              <a:spcBef>
                <a:spcPts val="1349"/>
              </a:spcBef>
              <a:defRPr/>
            </a:pP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46: SO SÁNH CÁC SỐ TRONG PHẠM VI 10 000 (TIẾT 1)</a:t>
            </a:r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1857829" y="1543050"/>
            <a:ext cx="8592457" cy="14942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7666" tIns="53833" rIns="107666" bIns="5383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45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eaLnBrk="1" hangingPunct="1">
              <a:defRPr/>
            </a:pPr>
            <a:r>
              <a:rPr lang="en-US" sz="45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</a:t>
            </a:r>
          </a:p>
        </p:txBody>
      </p:sp>
      <p:pic>
        <p:nvPicPr>
          <p:cNvPr id="12" name="Picture 22" descr="bd21315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4886" y="5087956"/>
            <a:ext cx="4206724" cy="153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/>
        </p:nvCxnSpPr>
        <p:spPr>
          <a:xfrm flipV="1">
            <a:off x="4050695" y="1085850"/>
            <a:ext cx="4483704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4" name="Picture 7" descr="BƯỚM 58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08424">
            <a:off x="9228636" y="5064955"/>
            <a:ext cx="870958" cy="1137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animal-14[1]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1922234" y="4458131"/>
            <a:ext cx="800984" cy="583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POINSET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1004682" y="-81642"/>
            <a:ext cx="1037036" cy="1238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8816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0831" y="2293533"/>
            <a:ext cx="9335386" cy="401157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953C6BDB-5C9C-4913-836B-F0EABF9D1271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15" y="914242"/>
            <a:ext cx="3211033" cy="1605516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3018460" y="111473"/>
            <a:ext cx="6255239" cy="992290"/>
            <a:chOff x="4539228" y="172432"/>
            <a:chExt cx="6149694" cy="992290"/>
          </a:xfrm>
        </p:grpSpPr>
        <p:grpSp>
          <p:nvGrpSpPr>
            <p:cNvPr id="8" name="Group 7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11" name="TextBox 10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</a:t>
                </a:r>
                <a:r>
                  <a:rPr lang="en-US" sz="32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……</a:t>
                </a:r>
                <a:r>
                  <a:rPr lang="en-US" sz="3200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ngày</a:t>
                </a:r>
                <a:r>
                  <a:rPr lang="en-US" sz="32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…..</a:t>
                </a:r>
                <a:r>
                  <a:rPr lang="en-US" sz="3200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tháng</a:t>
                </a:r>
                <a:r>
                  <a:rPr lang="en-US" sz="32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…..</a:t>
                </a:r>
                <a:r>
                  <a:rPr lang="en-US" sz="3200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năm</a:t>
                </a:r>
                <a:r>
                  <a:rPr lang="en-US" sz="32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…….</a:t>
                </a:r>
                <a:endParaRPr lang="en-US" sz="32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  <a:endParaRPr lang="en-US" sz="2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9" name="Straight Connector 8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3" name="Text Box 14"/>
          <p:cNvSpPr txBox="1">
            <a:spLocks noChangeArrowheads="1"/>
          </p:cNvSpPr>
          <p:nvPr/>
        </p:nvSpPr>
        <p:spPr bwMode="auto">
          <a:xfrm>
            <a:off x="2689382" y="1041400"/>
            <a:ext cx="8708720" cy="514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4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4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46: SO SÁNH CÁC SỐ TRONG PHẠM VI 10 000 (TIẾT 1)</a:t>
            </a:r>
          </a:p>
        </p:txBody>
      </p:sp>
    </p:spTree>
    <p:extLst>
      <p:ext uri="{BB962C8B-B14F-4D97-AF65-F5344CB8AC3E}">
        <p14:creationId xmlns:p14="http://schemas.microsoft.com/office/powerpoint/2010/main" val="30406508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0040" y="1650170"/>
            <a:ext cx="34435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a/ So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3 143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2 427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6629605"/>
              </p:ext>
            </p:extLst>
          </p:nvPr>
        </p:nvGraphicFramePr>
        <p:xfrm>
          <a:off x="1275904" y="2363250"/>
          <a:ext cx="9925495" cy="1554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67296"/>
                <a:gridCol w="2019300"/>
                <a:gridCol w="2076450"/>
                <a:gridCol w="2000250"/>
                <a:gridCol w="236219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endParaRPr lang="en-US" sz="28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Hàng</a:t>
                      </a:r>
                      <a:r>
                        <a:rPr lang="en-US" sz="2800" b="1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nghìn</a:t>
                      </a:r>
                      <a:endParaRPr lang="en-US" sz="28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Hàng</a:t>
                      </a:r>
                      <a:r>
                        <a:rPr lang="en-US" sz="2800" b="1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trăm</a:t>
                      </a:r>
                      <a:endParaRPr lang="en-US" sz="28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Hàng</a:t>
                      </a:r>
                      <a:r>
                        <a:rPr lang="en-US" sz="2800" b="1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chục</a:t>
                      </a:r>
                      <a:endParaRPr lang="en-US" sz="28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Hàng</a:t>
                      </a:r>
                      <a:r>
                        <a:rPr lang="en-US" sz="2800" b="1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đơn</a:t>
                      </a:r>
                      <a:r>
                        <a:rPr lang="en-US" sz="2800" b="1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vị</a:t>
                      </a:r>
                      <a:endParaRPr lang="en-US" sz="28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3 143</a:t>
                      </a:r>
                      <a:endParaRPr lang="en-US" sz="28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28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28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8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28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2 427</a:t>
                      </a:r>
                      <a:endParaRPr lang="en-US" sz="28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28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8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28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US" sz="28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110942" y="4100610"/>
            <a:ext cx="60228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3 143 &gt; 2 427 (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 &gt; 2)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701209" y="4960619"/>
            <a:ext cx="8795341" cy="109621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cặp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sang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endParaRPr 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3018460" y="111473"/>
            <a:ext cx="6255239" cy="992290"/>
            <a:chOff x="4539228" y="172432"/>
            <a:chExt cx="6149694" cy="992290"/>
          </a:xfrm>
        </p:grpSpPr>
        <p:grpSp>
          <p:nvGrpSpPr>
            <p:cNvPr id="11" name="Group 10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13" name="TextBox 12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</a:t>
                </a:r>
                <a:r>
                  <a:rPr lang="en-US" sz="32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……</a:t>
                </a:r>
                <a:r>
                  <a:rPr lang="en-US" sz="3200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ngày</a:t>
                </a:r>
                <a:r>
                  <a:rPr lang="en-US" sz="32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…..</a:t>
                </a:r>
                <a:r>
                  <a:rPr lang="en-US" sz="3200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tháng</a:t>
                </a:r>
                <a:r>
                  <a:rPr lang="en-US" sz="32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…..</a:t>
                </a:r>
                <a:r>
                  <a:rPr lang="en-US" sz="3200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năm</a:t>
                </a:r>
                <a:r>
                  <a:rPr lang="en-US" sz="32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…….</a:t>
                </a:r>
                <a:endParaRPr lang="en-US" sz="32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  <a:endParaRPr lang="en-US" sz="2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12" name="Straight Connector 11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2689382" y="1041400"/>
            <a:ext cx="8708720" cy="514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4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4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46: SO SÁNH CÁC SỐ TRONG PHẠM VI 10 000 (TIẾT 1)</a:t>
            </a:r>
          </a:p>
        </p:txBody>
      </p:sp>
    </p:spTree>
    <p:extLst>
      <p:ext uri="{BB962C8B-B14F-4D97-AF65-F5344CB8AC3E}">
        <p14:creationId xmlns:p14="http://schemas.microsoft.com/office/powerpoint/2010/main" val="106388282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75907" y="1703145"/>
            <a:ext cx="37385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 So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998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2 021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8438872"/>
              </p:ext>
            </p:extLst>
          </p:nvPr>
        </p:nvGraphicFramePr>
        <p:xfrm>
          <a:off x="1275904" y="2477550"/>
          <a:ext cx="9925495" cy="1554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67296"/>
                <a:gridCol w="2019300"/>
                <a:gridCol w="2076450"/>
                <a:gridCol w="2000250"/>
                <a:gridCol w="236219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endParaRPr lang="en-US" sz="28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Hàng</a:t>
                      </a:r>
                      <a:r>
                        <a:rPr lang="en-US" sz="2800" b="1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nghìn</a:t>
                      </a:r>
                      <a:endParaRPr lang="en-US" sz="28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Hàng</a:t>
                      </a:r>
                      <a:r>
                        <a:rPr lang="en-US" sz="2800" b="1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trăm</a:t>
                      </a:r>
                      <a:endParaRPr lang="en-US" sz="28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Hàng</a:t>
                      </a:r>
                      <a:r>
                        <a:rPr lang="en-US" sz="2800" b="1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chục</a:t>
                      </a:r>
                      <a:endParaRPr lang="en-US" sz="28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Hàng</a:t>
                      </a:r>
                      <a:r>
                        <a:rPr lang="en-US" sz="2800" b="1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đơn</a:t>
                      </a:r>
                      <a:r>
                        <a:rPr lang="en-US" sz="2800" b="1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vị</a:t>
                      </a:r>
                      <a:endParaRPr lang="en-US" sz="28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998</a:t>
                      </a:r>
                      <a:endParaRPr lang="en-US" sz="28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en-US" sz="28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en-US" sz="28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US" sz="28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2 021</a:t>
                      </a:r>
                      <a:endParaRPr lang="en-US" sz="28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28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28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28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28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110942" y="4260630"/>
            <a:ext cx="55162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998 &lt; 2 021 (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998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ít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733380" y="5030073"/>
            <a:ext cx="8795341" cy="72301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ít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endParaRPr 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3018460" y="111473"/>
            <a:ext cx="6255239" cy="992290"/>
            <a:chOff x="4539228" y="172432"/>
            <a:chExt cx="6149694" cy="992290"/>
          </a:xfrm>
        </p:grpSpPr>
        <p:grpSp>
          <p:nvGrpSpPr>
            <p:cNvPr id="11" name="Group 10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13" name="TextBox 12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</a:t>
                </a:r>
                <a:r>
                  <a:rPr lang="en-US" sz="32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……</a:t>
                </a:r>
                <a:r>
                  <a:rPr lang="en-US" sz="3200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ngày</a:t>
                </a:r>
                <a:r>
                  <a:rPr lang="en-US" sz="32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…..</a:t>
                </a:r>
                <a:r>
                  <a:rPr lang="en-US" sz="3200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tháng</a:t>
                </a:r>
                <a:r>
                  <a:rPr lang="en-US" sz="32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…..</a:t>
                </a:r>
                <a:r>
                  <a:rPr lang="en-US" sz="3200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năm</a:t>
                </a:r>
                <a:r>
                  <a:rPr lang="en-US" sz="32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…….</a:t>
                </a:r>
                <a:endParaRPr lang="en-US" sz="32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  <a:endParaRPr lang="en-US" sz="2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12" name="Straight Connector 11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2689382" y="1041400"/>
            <a:ext cx="8708720" cy="514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4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4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46: SO SÁNH CÁC SỐ TRONG PHẠM VI 10 000 (TIẾT 1)</a:t>
            </a:r>
          </a:p>
        </p:txBody>
      </p:sp>
    </p:spTree>
    <p:extLst>
      <p:ext uri="{BB962C8B-B14F-4D97-AF65-F5344CB8AC3E}">
        <p14:creationId xmlns:p14="http://schemas.microsoft.com/office/powerpoint/2010/main" val="297716729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orizontal Scroll 4"/>
          <p:cNvSpPr/>
          <p:nvPr/>
        </p:nvSpPr>
        <p:spPr>
          <a:xfrm>
            <a:off x="1432560" y="2125980"/>
            <a:ext cx="9768840" cy="4343400"/>
          </a:xfrm>
          <a:prstGeom prst="horizontalScroll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 LUẬN</a:t>
            </a:r>
          </a:p>
          <a:p>
            <a:r>
              <a:rPr lang="nl-NL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nl-NL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 hai số, số nào có ít chữ số hơn thì bé hơn;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nl-NL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Nếu hai só có cùng số các chữ số thì so sánh từng cặp chữ số ở cùng một hàng kể từ trái qua phải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nl-NL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Nếu hai số có cùng số chữ số và từng cặp chữ số ở cùng một hàng đều giống nhau thì hai số đó bằng nhau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3018460" y="385793"/>
            <a:ext cx="6255239" cy="992290"/>
            <a:chOff x="4539228" y="172432"/>
            <a:chExt cx="6149694" cy="992290"/>
          </a:xfrm>
        </p:grpSpPr>
        <p:grpSp>
          <p:nvGrpSpPr>
            <p:cNvPr id="4" name="Group 3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7" name="TextBox 6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</a:t>
                </a:r>
                <a:r>
                  <a:rPr lang="en-US" sz="32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……</a:t>
                </a:r>
                <a:r>
                  <a:rPr lang="en-US" sz="3200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ngày</a:t>
                </a:r>
                <a:r>
                  <a:rPr lang="en-US" sz="32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…..</a:t>
                </a:r>
                <a:r>
                  <a:rPr lang="en-US" sz="3200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tháng</a:t>
                </a:r>
                <a:r>
                  <a:rPr lang="en-US" sz="32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…..</a:t>
                </a:r>
                <a:r>
                  <a:rPr lang="en-US" sz="3200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năm</a:t>
                </a:r>
                <a:r>
                  <a:rPr lang="en-US" sz="32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…….</a:t>
                </a:r>
                <a:endParaRPr lang="en-US" sz="32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  <a:endParaRPr lang="en-US" sz="2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6" name="Straight Connector 5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9" name="Text Box 14"/>
          <p:cNvSpPr txBox="1">
            <a:spLocks noChangeArrowheads="1"/>
          </p:cNvSpPr>
          <p:nvPr/>
        </p:nvSpPr>
        <p:spPr bwMode="auto">
          <a:xfrm>
            <a:off x="2689382" y="1315720"/>
            <a:ext cx="8708720" cy="514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4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4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46: SO SÁNH CÁC SỐ TRONG PHẠM VI 10 000 (TIẾT 1)</a:t>
            </a:r>
          </a:p>
        </p:txBody>
      </p:sp>
    </p:spTree>
    <p:extLst>
      <p:ext uri="{BB962C8B-B14F-4D97-AF65-F5344CB8AC3E}">
        <p14:creationId xmlns:p14="http://schemas.microsoft.com/office/powerpoint/2010/main" val="55846934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E45002B8-9795-4DBC-B22C-AE410E29BC9A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49808" y="868679"/>
            <a:ext cx="3010922" cy="150546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24762" y="3155587"/>
            <a:ext cx="9302547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a/      856 		7 560			b/  6 742		7 624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5 831 		5 381			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8 905 		8 955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Flowchart: Connector 5"/>
          <p:cNvSpPr/>
          <p:nvPr/>
        </p:nvSpPr>
        <p:spPr>
          <a:xfrm>
            <a:off x="1424763" y="2275367"/>
            <a:ext cx="808074" cy="659219"/>
          </a:xfrm>
          <a:prstGeom prst="flowChartConnector">
            <a:avLst/>
          </a:prstGeom>
          <a:solidFill>
            <a:srgbClr val="EF434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402958" y="2354161"/>
            <a:ext cx="1977656" cy="47474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&gt;, &lt;, =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301409" y="3194476"/>
            <a:ext cx="563526" cy="47705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301409" y="3886973"/>
            <a:ext cx="563526" cy="47705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798442" y="3886972"/>
            <a:ext cx="563526" cy="47705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798442" y="3175786"/>
            <a:ext cx="563526" cy="47705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8798442" y="3886973"/>
            <a:ext cx="563526" cy="47705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</a:p>
        </p:txBody>
      </p:sp>
      <p:sp>
        <p:nvSpPr>
          <p:cNvPr id="16" name="Rectangle 15"/>
          <p:cNvSpPr/>
          <p:nvPr/>
        </p:nvSpPr>
        <p:spPr>
          <a:xfrm>
            <a:off x="3303690" y="3194476"/>
            <a:ext cx="563526" cy="47705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</a:p>
        </p:txBody>
      </p:sp>
      <p:sp>
        <p:nvSpPr>
          <p:cNvPr id="17" name="Rectangle 16"/>
          <p:cNvSpPr/>
          <p:nvPr/>
        </p:nvSpPr>
        <p:spPr>
          <a:xfrm>
            <a:off x="8798442" y="3175786"/>
            <a:ext cx="563526" cy="47705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320702" y="3886035"/>
            <a:ext cx="563526" cy="47705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3018460" y="111473"/>
            <a:ext cx="6255239" cy="992290"/>
            <a:chOff x="4539228" y="172432"/>
            <a:chExt cx="6149694" cy="992290"/>
          </a:xfrm>
        </p:grpSpPr>
        <p:grpSp>
          <p:nvGrpSpPr>
            <p:cNvPr id="20" name="Group 19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22" name="TextBox 21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</a:t>
                </a:r>
                <a:r>
                  <a:rPr lang="en-US" sz="32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……</a:t>
                </a:r>
                <a:r>
                  <a:rPr lang="en-US" sz="3200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ngày</a:t>
                </a:r>
                <a:r>
                  <a:rPr lang="en-US" sz="32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…..</a:t>
                </a:r>
                <a:r>
                  <a:rPr lang="en-US" sz="3200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tháng</a:t>
                </a:r>
                <a:r>
                  <a:rPr lang="en-US" sz="32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…..</a:t>
                </a:r>
                <a:r>
                  <a:rPr lang="en-US" sz="3200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năm</a:t>
                </a:r>
                <a:r>
                  <a:rPr lang="en-US" sz="32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…….</a:t>
                </a:r>
                <a:endParaRPr lang="en-US" sz="32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  <a:endParaRPr lang="en-US" sz="2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21" name="Straight Connector 20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4" name="Text Box 14"/>
          <p:cNvSpPr txBox="1">
            <a:spLocks noChangeArrowheads="1"/>
          </p:cNvSpPr>
          <p:nvPr/>
        </p:nvSpPr>
        <p:spPr bwMode="auto">
          <a:xfrm>
            <a:off x="2689382" y="1041400"/>
            <a:ext cx="8708720" cy="514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4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4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46: SO SÁNH CÁC SỐ TRONG PHẠM VI 10 000 (TIẾT 1)</a:t>
            </a:r>
          </a:p>
        </p:txBody>
      </p:sp>
    </p:spTree>
    <p:extLst>
      <p:ext uri="{BB962C8B-B14F-4D97-AF65-F5344CB8AC3E}">
        <p14:creationId xmlns:p14="http://schemas.microsoft.com/office/powerpoint/2010/main" val="44699770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00"/>
                            </p:stCondLst>
                            <p:childTnLst>
                              <p:par>
                                <p:cTn id="7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00"/>
                            </p:stCondLst>
                            <p:childTnLst>
                              <p:par>
                                <p:cTn id="8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9" grpId="0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5" grpId="0" animBg="1"/>
      <p:bldP spid="16" grpId="0" animBg="1"/>
      <p:bldP spid="17" grpId="0" animBg="1"/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lowchart: Connector 13"/>
          <p:cNvSpPr/>
          <p:nvPr/>
        </p:nvSpPr>
        <p:spPr>
          <a:xfrm>
            <a:off x="1150443" y="1761814"/>
            <a:ext cx="808074" cy="659219"/>
          </a:xfrm>
          <a:prstGeom prst="flowChartConnector">
            <a:avLst/>
          </a:prstGeom>
          <a:solidFill>
            <a:srgbClr val="EF434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958517" y="2432975"/>
            <a:ext cx="5432883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Mai, Nam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mê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a/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khỏi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mê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b/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khỏi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mê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c/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khỏi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mê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9282" y="2884216"/>
            <a:ext cx="3525917" cy="3112723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806116" y="2468055"/>
            <a:ext cx="5432883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a/ </a:t>
            </a:r>
            <a:r>
              <a:rPr lang="nl-NL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 ba bạn, Bạn </a:t>
            </a:r>
            <a:r>
              <a:rPr lang="nl-N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Việt ra khỏi mê cung qua cửa ghi số 1 240; Bạn Nam ra cửa ghi số 2 401; Bạn Mai ra cửa ghi số 1 420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nl-N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b/ Bạn Nam ra khỏi mê cung qua cửa ghi số lớn nhất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nl-N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c/ Bạn Việt ra khỏi mê cung qua cửa ghi số nhỏ nhất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Cloud Callout 16"/>
          <p:cNvSpPr/>
          <p:nvPr/>
        </p:nvSpPr>
        <p:spPr>
          <a:xfrm>
            <a:off x="2209800" y="1409700"/>
            <a:ext cx="5699760" cy="1070343"/>
          </a:xfrm>
          <a:prstGeom prst="cloudCallout">
            <a:avLst>
              <a:gd name="adj1" fmla="val -53988"/>
              <a:gd name="adj2" fmla="val 95248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3018460" y="111473"/>
            <a:ext cx="6255239" cy="992290"/>
            <a:chOff x="4539228" y="172432"/>
            <a:chExt cx="6149694" cy="992290"/>
          </a:xfrm>
        </p:grpSpPr>
        <p:grpSp>
          <p:nvGrpSpPr>
            <p:cNvPr id="10" name="Group 9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12" name="TextBox 11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</a:t>
                </a:r>
                <a:r>
                  <a:rPr lang="en-US" sz="32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……</a:t>
                </a:r>
                <a:r>
                  <a:rPr lang="en-US" sz="3200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ngày</a:t>
                </a:r>
                <a:r>
                  <a:rPr lang="en-US" sz="32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…..</a:t>
                </a:r>
                <a:r>
                  <a:rPr lang="en-US" sz="3200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tháng</a:t>
                </a:r>
                <a:r>
                  <a:rPr lang="en-US" sz="32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…..</a:t>
                </a:r>
                <a:r>
                  <a:rPr lang="en-US" sz="3200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năm</a:t>
                </a:r>
                <a:r>
                  <a:rPr lang="en-US" sz="32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…….</a:t>
                </a:r>
                <a:endParaRPr lang="en-US" sz="32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  <a:endParaRPr lang="en-US" sz="2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11" name="Straight Connector 10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8" name="Text Box 14"/>
          <p:cNvSpPr txBox="1">
            <a:spLocks noChangeArrowheads="1"/>
          </p:cNvSpPr>
          <p:nvPr/>
        </p:nvSpPr>
        <p:spPr bwMode="auto">
          <a:xfrm>
            <a:off x="2689382" y="1041400"/>
            <a:ext cx="8708720" cy="514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4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4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46: SO SÁNH CÁC SỐ TRONG PHẠM VI 10 000 (TIẾT 1)</a:t>
            </a:r>
          </a:p>
        </p:txBody>
      </p:sp>
    </p:spTree>
    <p:extLst>
      <p:ext uri="{BB962C8B-B14F-4D97-AF65-F5344CB8AC3E}">
        <p14:creationId xmlns:p14="http://schemas.microsoft.com/office/powerpoint/2010/main" val="269565649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8" grpId="0"/>
      <p:bldP spid="8" grpId="1"/>
      <p:bldP spid="16" grpId="0"/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lowchart: Connector 13"/>
          <p:cNvSpPr/>
          <p:nvPr/>
        </p:nvSpPr>
        <p:spPr>
          <a:xfrm>
            <a:off x="749808" y="1206207"/>
            <a:ext cx="808074" cy="659219"/>
          </a:xfrm>
          <a:prstGeom prst="flowChartConnector">
            <a:avLst/>
          </a:prstGeom>
          <a:solidFill>
            <a:srgbClr val="EF434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407" y="1917973"/>
            <a:ext cx="7056121" cy="184576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276600" y="460248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8585" y="4364448"/>
            <a:ext cx="7054943" cy="17699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626461" y="3821368"/>
            <a:ext cx="25941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Tân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3 900 m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06409" y="3889948"/>
            <a:ext cx="35271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Vũ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Cát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Hải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5 440m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53845" y="6224262"/>
            <a:ext cx="24675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2 750m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221387" y="6172739"/>
            <a:ext cx="27530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Vĩnh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Thịnh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4 480m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614002" y="1672379"/>
            <a:ext cx="3186997" cy="471914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a/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ngắn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just"/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b/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ngắn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626461" y="1396423"/>
            <a:ext cx="67425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Rô-bốt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6" name="Rectangle 15"/>
          <p:cNvSpPr/>
          <p:nvPr/>
        </p:nvSpPr>
        <p:spPr>
          <a:xfrm>
            <a:off x="8466841" y="1672379"/>
            <a:ext cx="3334158" cy="492654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a/ </a:t>
            </a:r>
            <a:r>
              <a:rPr lang="nl-NL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 những cây cầu đó, cây cầu Đình Vũ –Cát Hải dài nhất, cây cầu Cần Thơ ngắn nhất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nl-NL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b/ Tên những cây cầu theo thứ tự từ dài nhất đến ngắn nhất: Cầu Đình Vũ, cầu Vĩnh Thịnh, cầu Nhật Tân, cầu Cần Thơ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3018460" y="111473"/>
            <a:ext cx="6255239" cy="992290"/>
            <a:chOff x="4539228" y="172432"/>
            <a:chExt cx="6149694" cy="992290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18" name="TextBox 17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</a:t>
                </a:r>
                <a:r>
                  <a:rPr lang="en-US" sz="32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……</a:t>
                </a:r>
                <a:r>
                  <a:rPr lang="en-US" sz="3200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ngày</a:t>
                </a:r>
                <a:r>
                  <a:rPr lang="en-US" sz="32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…..</a:t>
                </a:r>
                <a:r>
                  <a:rPr lang="en-US" sz="3200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tháng</a:t>
                </a:r>
                <a:r>
                  <a:rPr lang="en-US" sz="32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…..</a:t>
                </a:r>
                <a:r>
                  <a:rPr lang="en-US" sz="3200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năm</a:t>
                </a:r>
                <a:r>
                  <a:rPr lang="en-US" sz="32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…….</a:t>
                </a:r>
                <a:endParaRPr lang="en-US" sz="32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  <a:endParaRPr lang="en-US" sz="2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17" name="Straight Connector 16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0" name="Text Box 14"/>
          <p:cNvSpPr txBox="1">
            <a:spLocks noChangeArrowheads="1"/>
          </p:cNvSpPr>
          <p:nvPr/>
        </p:nvSpPr>
        <p:spPr bwMode="auto">
          <a:xfrm>
            <a:off x="2689382" y="1041400"/>
            <a:ext cx="8708720" cy="514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4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4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46: SO SÁNH CÁC SỐ TRONG PHẠM VI 10 000 (TIẾT 1)</a:t>
            </a:r>
          </a:p>
        </p:txBody>
      </p:sp>
    </p:spTree>
    <p:extLst>
      <p:ext uri="{BB962C8B-B14F-4D97-AF65-F5344CB8AC3E}">
        <p14:creationId xmlns:p14="http://schemas.microsoft.com/office/powerpoint/2010/main" val="417206060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5" grpId="0"/>
      <p:bldP spid="6" grpId="0"/>
      <p:bldP spid="9" grpId="0"/>
      <p:bldP spid="10" grpId="0"/>
      <p:bldP spid="11" grpId="0" animBg="1"/>
      <p:bldP spid="11" grpId="1" animBg="1"/>
      <p:bldP spid="12" grpId="0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Pupils awards poster background materi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9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WordArt 5"/>
          <p:cNvSpPr>
            <a:spLocks noChangeArrowheads="1" noChangeShapeType="1" noTextEdit="1"/>
          </p:cNvSpPr>
          <p:nvPr/>
        </p:nvSpPr>
        <p:spPr bwMode="auto">
          <a:xfrm>
            <a:off x="2419182" y="2339391"/>
            <a:ext cx="7343775" cy="30480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i="1" kern="10" dirty="0" err="1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Chúc</a:t>
            </a:r>
            <a:r>
              <a:rPr lang="en-US" sz="3600" b="1" i="1" kern="10" dirty="0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sz="3600" b="1" i="1" kern="10" dirty="0" err="1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các</a:t>
            </a:r>
            <a:r>
              <a:rPr lang="en-US" sz="3600" b="1" i="1" kern="10" dirty="0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sz="3600" b="1" i="1" kern="10" dirty="0" err="1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thầy</a:t>
            </a:r>
            <a:r>
              <a:rPr lang="en-US" sz="3600" b="1" i="1" kern="10" dirty="0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sz="3600" b="1" i="1" kern="10" dirty="0" err="1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cô</a:t>
            </a:r>
            <a:r>
              <a:rPr lang="en-US" sz="3600" b="1" i="1" kern="10" dirty="0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sz="3600" b="1" i="1" kern="10" dirty="0" err="1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mạnh</a:t>
            </a:r>
            <a:r>
              <a:rPr lang="en-US" sz="3600" b="1" i="1" kern="10" dirty="0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sz="3600" b="1" i="1" kern="10" dirty="0" err="1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khoẻ</a:t>
            </a:r>
            <a:endParaRPr lang="en-US" sz="3600" b="1" i="1" kern="10" dirty="0">
              <a:ln w="9525">
                <a:solidFill>
                  <a:srgbClr val="000000"/>
                </a:solidFill>
                <a:round/>
              </a:ln>
              <a:solidFill>
                <a:srgbClr val="FFFF66"/>
              </a:solidFill>
              <a:latin typeface="Times New Roman" panose="02020603050405020304" pitchFamily="18" charset="0"/>
              <a:ea typeface="+mn-lt"/>
              <a:cs typeface="Times New Roman" panose="02020603050405020304" pitchFamily="18" charset="0"/>
            </a:endParaRPr>
          </a:p>
        </p:txBody>
      </p:sp>
      <p:sp>
        <p:nvSpPr>
          <p:cNvPr id="4" name="Rectangle 19"/>
          <p:cNvSpPr txBox="1">
            <a:spLocks noChangeArrowheads="1"/>
          </p:cNvSpPr>
          <p:nvPr/>
        </p:nvSpPr>
        <p:spPr>
          <a:xfrm>
            <a:off x="2743200" y="4541253"/>
            <a:ext cx="9448800" cy="14700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en-US" sz="5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Chúc</a:t>
            </a:r>
            <a:r>
              <a:rPr lang="en-US" altLang="en-US" sz="5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5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altLang="en-US" sz="5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altLang="en-US" sz="5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ngoan</a:t>
            </a:r>
            <a:endParaRPr lang="en-US" altLang="en-US" sz="5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8560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4" grpId="1"/>
    </p:bldLst>
  </p:timing>
</p:sld>
</file>

<file path=ppt/theme/theme1.xml><?xml version="1.0" encoding="utf-8"?>
<a:theme xmlns:a="http://schemas.openxmlformats.org/drawingml/2006/main" name="020">
  <a:themeElements>
    <a:clrScheme name="炫彩扁平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77448C"/>
      </a:accent4>
      <a:accent5>
        <a:srgbClr val="00AF92"/>
      </a:accent5>
      <a:accent6>
        <a:srgbClr val="C65885"/>
      </a:accent6>
      <a:hlink>
        <a:srgbClr val="FCC79F"/>
      </a:hlink>
      <a:folHlink>
        <a:srgbClr val="869FB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020</Template>
  <TotalTime>1812</TotalTime>
  <Words>698</Words>
  <Application>Microsoft Office PowerPoint</Application>
  <PresentationFormat>Custom</PresentationFormat>
  <Paragraphs>98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10</vt:i4>
      </vt:variant>
      <vt:variant>
        <vt:lpstr>Slide Titles</vt:lpstr>
      </vt:variant>
      <vt:variant>
        <vt:i4>9</vt:i4>
      </vt:variant>
    </vt:vector>
  </HeadingPairs>
  <TitlesOfParts>
    <vt:vector size="19" baseType="lpstr">
      <vt:lpstr>020</vt:lpstr>
      <vt:lpstr>Office 主题​​</vt:lpstr>
      <vt:lpstr>1_Office Theme</vt:lpstr>
      <vt:lpstr>2_Office Theme</vt:lpstr>
      <vt:lpstr>3_Office Theme</vt:lpstr>
      <vt:lpstr>4_Office Theme</vt:lpstr>
      <vt:lpstr>5_Office Theme</vt:lpstr>
      <vt:lpstr>6_Office Theme</vt:lpstr>
      <vt:lpstr>7_Office Theme</vt:lpstr>
      <vt:lpstr>8_Office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o00o</dc:creator>
  <cp:lastModifiedBy>Admin</cp:lastModifiedBy>
  <cp:revision>70</cp:revision>
  <dcterms:created xsi:type="dcterms:W3CDTF">2021-07-11T03:43:43Z</dcterms:created>
  <dcterms:modified xsi:type="dcterms:W3CDTF">2022-07-28T09:41:41Z</dcterms:modified>
</cp:coreProperties>
</file>